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Merriweather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erriweather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f08cb246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f08cb246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f08cb246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f08cb246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f08cb246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f08cb246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f08cb246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f08cb246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f08cb246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f08cb246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f08cb246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f08cb246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c32ce21e0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c32ce21e0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c32ce21e0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dc32ce21e0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c32ce21e0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c32ce21e0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df08cb246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df08cb246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f08cb246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f08cb246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f08cb246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f08cb246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c32ce21e0_3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c32ce21e0_3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b8667718d881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8b8667718d881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f08cb246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f08cb246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31948932621f9a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31948932621f9a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8b8667718d881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f8b8667718d881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f8b8667718d881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f8b8667718d881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f8b8667718d881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f8b8667718d881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8b8667718d881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f8b8667718d881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Merriweather"/>
                <a:ea typeface="Merriweather"/>
                <a:cs typeface="Merriweather"/>
                <a:sym typeface="Merriweather"/>
              </a:rPr>
              <a:t>Fitervari &amp;</a:t>
            </a:r>
            <a:br>
              <a:rPr lang="en" sz="4200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4200">
                <a:latin typeface="Merriweather"/>
                <a:ea typeface="Merriweather"/>
                <a:cs typeface="Merriweather"/>
                <a:sym typeface="Merriweather"/>
              </a:rPr>
              <a:t>Fitervari Health</a:t>
            </a:r>
            <a:endParaRPr sz="42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Anzinger Stefan, Kern Tobias, Rausch-Schott Manuel, Steininger Markus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erriweather"/>
                <a:ea typeface="Merriweather"/>
                <a:cs typeface="Merriweather"/>
                <a:sym typeface="Merriweather"/>
              </a:rPr>
              <a:t>Fitervari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2" name="Google Shape;182;p22"/>
          <p:cNvSpPr txBox="1"/>
          <p:nvPr>
            <p:ph idx="1" type="body"/>
          </p:nvPr>
        </p:nvSpPr>
        <p:spPr>
          <a:xfrm>
            <a:off x="1385850" y="2863850"/>
            <a:ext cx="63723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Erstellung und Anzeige von</a:t>
            </a:r>
            <a:br>
              <a:rPr lang="en" sz="2400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digitalen Trainingsplänen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Web-Interface</a:t>
            </a:r>
            <a:endParaRPr/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819150" y="1990725"/>
            <a:ext cx="29523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Trainer erstellt Trainingspläne für einen bestimmten Kunden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Neue Kunden &amp; Geräte können hinzugefügt und verwaltet werden</a:t>
            </a:r>
            <a:endParaRPr/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3">
            <a:alphaModFix/>
          </a:blip>
          <a:srcRect b="25473" l="39673" r="13141" t="33106"/>
          <a:stretch/>
        </p:blipFill>
        <p:spPr>
          <a:xfrm rot="10800000">
            <a:off x="3771448" y="953214"/>
            <a:ext cx="4916152" cy="323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Empfangen der Daten vom Web-Interface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Speichern der Daten in der Datenbank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Keycloak für User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</a:t>
            </a:r>
            <a:endParaRPr/>
          </a:p>
        </p:txBody>
      </p:sp>
      <p:sp>
        <p:nvSpPr>
          <p:cNvPr id="201" name="Google Shape;201;p25"/>
          <p:cNvSpPr txBox="1"/>
          <p:nvPr>
            <p:ph idx="1" type="body"/>
          </p:nvPr>
        </p:nvSpPr>
        <p:spPr>
          <a:xfrm>
            <a:off x="819150" y="1990725"/>
            <a:ext cx="2625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Flutter (Android + iOS)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Anzeige der Trainingspläne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Eingabe tatsächlich durchgeführter Übungen</a:t>
            </a:r>
            <a:endParaRPr/>
          </a:p>
        </p:txBody>
      </p:sp>
      <p:pic>
        <p:nvPicPr>
          <p:cNvPr id="202" name="Google Shape;202;p25"/>
          <p:cNvPicPr preferRelativeResize="0"/>
          <p:nvPr/>
        </p:nvPicPr>
        <p:blipFill rotWithShape="1">
          <a:blip r:embed="rId3">
            <a:alphaModFix/>
          </a:blip>
          <a:srcRect b="14835" l="3110" r="3475" t="12368"/>
          <a:stretch/>
        </p:blipFill>
        <p:spPr>
          <a:xfrm rot="10800000">
            <a:off x="3481449" y="1076851"/>
            <a:ext cx="5116001" cy="298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0663"/>
            <a:ext cx="8839201" cy="4562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erriweather"/>
                <a:ea typeface="Merriweather"/>
                <a:cs typeface="Merriweather"/>
                <a:sym typeface="Merriweather"/>
              </a:rPr>
              <a:t>Fitervari Health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1385850" y="2863850"/>
            <a:ext cx="63723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Aufzeichnung der Gesundheitsdaten + Trainingszusammenfassung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Smartwatch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9" name="Google Shape;219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Aufzeichnung der Daten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Senden an das Backend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Speichern in der Datenbank</a:t>
            </a:r>
            <a:endParaRPr sz="1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Web-Interface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" name="Google Shape;225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Anzeige der Daten des Kunden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Optional: Vorschläge für Trainingspläne</a:t>
            </a:r>
            <a:r>
              <a:rPr lang="en" sz="1500"/>
              <a:t> </a:t>
            </a:r>
            <a:r>
              <a:rPr lang="en" sz="1500"/>
              <a:t>basierend auf den Daten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App-Erweiterung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Anzeige der eigenen Gesundheitsdaten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Grafische Darstellung der Daten aus dem Training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Man sieht, was man erreicht hat</a:t>
            </a:r>
            <a:endParaRPr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7313"/>
            <a:ext cx="8839203" cy="4568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erriweather"/>
                <a:ea typeface="Merriweather"/>
                <a:cs typeface="Merriweather"/>
                <a:sym typeface="Merriweather"/>
              </a:rPr>
              <a:t>Visionen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0663"/>
            <a:ext cx="8839201" cy="4562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/>
          <p:nvPr>
            <p:ph type="title"/>
          </p:nvPr>
        </p:nvSpPr>
        <p:spPr>
          <a:xfrm>
            <a:off x="692225" y="1302150"/>
            <a:ext cx="7938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Merriweather"/>
                <a:ea typeface="Merriweather"/>
                <a:cs typeface="Merriweather"/>
                <a:sym typeface="Merriweather"/>
              </a:rPr>
              <a:t>Vielen Dank für Ihre Aufmerksamkeit!</a:t>
            </a:r>
            <a:endParaRPr sz="6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Eintrittskontrolle mit NFC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Eingangstür ist mit einer NFC Schnittstelle ausgerüstet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Kunde kann Türe öffnen indem das Smartphone zur Schnittstelle gehalten wird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Digitaler Trainingsplan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Trainingspläne werden digital verwaltet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Einsparung von Papier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Smarte Gerätezuweisung -&gt; geringere Wartezeit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Optimale und einfache Anpassung an den Kunden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Aufzeichnung der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Gesundheitsdaten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App zeichnet Vitalfunktionen über eine Smartwatch auf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Daten werden Arzt &amp; Trainer zur Verfügung gestellt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Mögliche Verhinderung medizinischer Vorfälle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Verbesserung von zukünftigen Trainings- &amp; </a:t>
            </a:r>
            <a:r>
              <a:rPr lang="en" sz="1500"/>
              <a:t>Ernährungsplänen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Ernährungspläne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Fachpersonal erstellt individuelle </a:t>
            </a:r>
            <a:r>
              <a:rPr lang="en" sz="1500"/>
              <a:t>Ernährungspläne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Ernährungspläne sind mit den Trainingsplänen abgestimmt und komplementieren diese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Zentrale Geräteverwaltung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Sportgeräte sind zentral verwaltet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Sportgeräte kommunizieren ihren Status (</a:t>
            </a:r>
            <a:r>
              <a:rPr lang="en" sz="1500"/>
              <a:t>belegt oder nicht)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Vermeidung von Wartezeiten durch intelligente Zuordnung von Kunden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Gerätedisplay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Sportgeräte sind mit einem Display </a:t>
            </a:r>
            <a:r>
              <a:rPr lang="en" sz="1500"/>
              <a:t>ausgerüstet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Display zeigt Details zur Übung an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Mögliche Umsetzung: NFC Ablagefläche für das Smartphone</a:t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Trainingszusammenfassung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Nach Verlassen des Fitnessstudios wird durch die App eine Zusammenfassung generiert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Zusammenfassung </a:t>
            </a:r>
            <a:r>
              <a:rPr lang="en" sz="1500"/>
              <a:t>beinhaltet Vitalwerte &amp; diverse andere wichtige Metriken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